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90" r:id="rId5"/>
    <p:sldId id="295" r:id="rId6"/>
    <p:sldId id="293" r:id="rId7"/>
    <p:sldId id="29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59"/>
    <a:srgbClr val="007B5F"/>
    <a:srgbClr val="CBD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CC0CAC-A082-4BD8-A684-17D268BF157B}" type="doc">
      <dgm:prSet loTypeId="urn:microsoft.com/office/officeart/2018/2/layout/IconVerticalSolidList" loCatId="icon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CFB528A-F8C4-406F-8F4C-8AFDBAE8A8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Credentialed Teachers </a:t>
          </a:r>
          <a:r>
            <a:rPr lang="en-US" b="0"/>
            <a:t>— </a:t>
          </a:r>
          <a:r>
            <a:rPr lang="en-US" b="0">
              <a:latin typeface="Calibri" panose="020F0502020204030204"/>
            </a:rPr>
            <a:t>Earn</a:t>
          </a:r>
          <a:r>
            <a:rPr lang="en-US" b="0"/>
            <a:t> clock hours and documentation of professional development</a:t>
          </a:r>
        </a:p>
      </dgm:t>
    </dgm:pt>
    <dgm:pt modelId="{50A9DD98-3E5F-46D7-AD21-3D4668EA73E8}" type="parTrans" cxnId="{0971B52F-9FA1-428E-BB4A-8E2123E2C437}">
      <dgm:prSet/>
      <dgm:spPr/>
      <dgm:t>
        <a:bodyPr/>
        <a:lstStyle/>
        <a:p>
          <a:endParaRPr lang="en-US"/>
        </a:p>
      </dgm:t>
    </dgm:pt>
    <dgm:pt modelId="{7FA59637-9103-4672-97C9-1923450A76D4}" type="sibTrans" cxnId="{0971B52F-9FA1-428E-BB4A-8E2123E2C437}">
      <dgm:prSet/>
      <dgm:spPr/>
      <dgm:t>
        <a:bodyPr/>
        <a:lstStyle/>
        <a:p>
          <a:endParaRPr lang="en-US"/>
        </a:p>
      </dgm:t>
    </dgm:pt>
    <dgm:pt modelId="{528A2AED-F453-4163-A9DD-CD914586C150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b="1">
              <a:latin typeface="Calibri" panose="020F0502020204030204"/>
            </a:rPr>
            <a:t>Anyone with Language Proficiency</a:t>
          </a:r>
          <a:r>
            <a:rPr lang="en-US">
              <a:latin typeface="Calibri" panose="020F0502020204030204"/>
            </a:rPr>
            <a:t> - Brush</a:t>
          </a:r>
          <a:r>
            <a:rPr lang="en-US"/>
            <a:t> up or expand your skills with 14 different language options</a:t>
          </a:r>
        </a:p>
      </dgm:t>
    </dgm:pt>
    <dgm:pt modelId="{F61DCE6C-1955-44FB-BB98-685E64099259}" type="parTrans" cxnId="{2A64C0EE-37A5-4BAA-9D79-A15E551FFDEE}">
      <dgm:prSet/>
      <dgm:spPr/>
      <dgm:t>
        <a:bodyPr/>
        <a:lstStyle/>
        <a:p>
          <a:endParaRPr lang="en-US"/>
        </a:p>
      </dgm:t>
    </dgm:pt>
    <dgm:pt modelId="{E46DB970-D291-439F-8A10-814D84ED81F2}" type="sibTrans" cxnId="{2A64C0EE-37A5-4BAA-9D79-A15E551FFDEE}">
      <dgm:prSet/>
      <dgm:spPr/>
      <dgm:t>
        <a:bodyPr/>
        <a:lstStyle/>
        <a:p>
          <a:endParaRPr lang="en-US"/>
        </a:p>
      </dgm:t>
    </dgm:pt>
    <dgm:pt modelId="{EDF93EAF-A014-4A03-8D22-C5E5C878B06D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b="1">
              <a:latin typeface="Calibri" panose="020F0502020204030204"/>
            </a:rPr>
            <a:t>Room &amp; Board Provided</a:t>
          </a:r>
          <a:r>
            <a:rPr lang="en-US">
              <a:latin typeface="Calibri" panose="020F0502020204030204"/>
            </a:rPr>
            <a:t> - Enjoy</a:t>
          </a:r>
          <a:r>
            <a:rPr lang="en-US"/>
            <a:t> culturally authentic dining during your stay</a:t>
          </a:r>
          <a:endParaRPr lang="en-US" b="1"/>
        </a:p>
      </dgm:t>
    </dgm:pt>
    <dgm:pt modelId="{487EF568-52E4-466A-A8C1-720051438560}" type="parTrans" cxnId="{8C75189E-FCD8-42F1-847E-FF53372FEEEF}">
      <dgm:prSet/>
      <dgm:spPr/>
      <dgm:t>
        <a:bodyPr/>
        <a:lstStyle/>
        <a:p>
          <a:endParaRPr lang="en-US"/>
        </a:p>
      </dgm:t>
    </dgm:pt>
    <dgm:pt modelId="{8E57BB51-B8F7-492C-BCAA-0681CA28DE72}" type="sibTrans" cxnId="{8C75189E-FCD8-42F1-847E-FF53372FEEEF}">
      <dgm:prSet/>
      <dgm:spPr/>
      <dgm:t>
        <a:bodyPr/>
        <a:lstStyle/>
        <a:p>
          <a:endParaRPr lang="en-US"/>
        </a:p>
      </dgm:t>
    </dgm:pt>
    <dgm:pt modelId="{BF57A861-891E-431C-896A-2A2DBD16AF61}" type="pres">
      <dgm:prSet presAssocID="{44CC0CAC-A082-4BD8-A684-17D268BF157B}" presName="root" presStyleCnt="0">
        <dgm:presLayoutVars>
          <dgm:dir/>
          <dgm:resizeHandles val="exact"/>
        </dgm:presLayoutVars>
      </dgm:prSet>
      <dgm:spPr/>
    </dgm:pt>
    <dgm:pt modelId="{4B17D1D2-A610-4F41-AE91-CF16BD2045E1}" type="pres">
      <dgm:prSet presAssocID="{ECFB528A-F8C4-406F-8F4C-8AFDBAE8A82F}" presName="compNode" presStyleCnt="0"/>
      <dgm:spPr/>
    </dgm:pt>
    <dgm:pt modelId="{2E25B011-4C99-4227-A936-96D7698279F2}" type="pres">
      <dgm:prSet presAssocID="{ECFB528A-F8C4-406F-8F4C-8AFDBAE8A82F}" presName="bgRect" presStyleLbl="bgShp" presStyleIdx="0" presStyleCnt="3" custLinFactNeighborX="-1500" custLinFactNeighborY="-534"/>
      <dgm:spPr/>
    </dgm:pt>
    <dgm:pt modelId="{4301B010-31CA-46DE-AA2A-F5EDF5984704}" type="pres">
      <dgm:prSet presAssocID="{ECFB528A-F8C4-406F-8F4C-8AFDBAE8A82F}" presName="iconRect" presStyleLbl="node1" presStyleIdx="0" presStyleCnt="3" custLinFactNeighborX="-4444"/>
      <dgm:spPr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85AE39AC-8480-429A-871B-A6D0964C20C2}" type="pres">
      <dgm:prSet presAssocID="{ECFB528A-F8C4-406F-8F4C-8AFDBAE8A82F}" presName="spaceRect" presStyleCnt="0"/>
      <dgm:spPr/>
    </dgm:pt>
    <dgm:pt modelId="{1A72489D-4247-4A9B-8155-96EF5FC06609}" type="pres">
      <dgm:prSet presAssocID="{ECFB528A-F8C4-406F-8F4C-8AFDBAE8A82F}" presName="parTx" presStyleLbl="revTx" presStyleIdx="0" presStyleCnt="3">
        <dgm:presLayoutVars>
          <dgm:chMax val="0"/>
          <dgm:chPref val="0"/>
        </dgm:presLayoutVars>
      </dgm:prSet>
      <dgm:spPr/>
    </dgm:pt>
    <dgm:pt modelId="{CA534F9C-6FA8-43CF-B0BB-8DD8D4A18CDC}" type="pres">
      <dgm:prSet presAssocID="{7FA59637-9103-4672-97C9-1923450A76D4}" presName="sibTrans" presStyleCnt="0"/>
      <dgm:spPr/>
    </dgm:pt>
    <dgm:pt modelId="{A0736D11-A80B-4CF5-9A84-54FCFD9B90C2}" type="pres">
      <dgm:prSet presAssocID="{528A2AED-F453-4163-A9DD-CD914586C150}" presName="compNode" presStyleCnt="0"/>
      <dgm:spPr/>
    </dgm:pt>
    <dgm:pt modelId="{6C230B0D-1B19-4182-9D0A-3A0C35B7214A}" type="pres">
      <dgm:prSet presAssocID="{528A2AED-F453-4163-A9DD-CD914586C150}" presName="bgRect" presStyleLbl="bgShp" presStyleIdx="1" presStyleCnt="3"/>
      <dgm:spPr/>
    </dgm:pt>
    <dgm:pt modelId="{1AF89953-7795-4871-8E5F-BF5BC6A22B06}" type="pres">
      <dgm:prSet presAssocID="{528A2AED-F453-4163-A9DD-CD914586C150}" presName="iconRect" presStyleLbl="node1" presStyleIdx="1" presStyleCnt="3"/>
      <dgm:spPr>
        <a:blipFill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51F6C09F-8E85-4AC2-B528-748D77826041}" type="pres">
      <dgm:prSet presAssocID="{528A2AED-F453-4163-A9DD-CD914586C150}" presName="spaceRect" presStyleCnt="0"/>
      <dgm:spPr/>
    </dgm:pt>
    <dgm:pt modelId="{F91D5B24-BC6D-4CB7-A3A3-28D08E11718E}" type="pres">
      <dgm:prSet presAssocID="{528A2AED-F453-4163-A9DD-CD914586C150}" presName="parTx" presStyleLbl="revTx" presStyleIdx="1" presStyleCnt="3">
        <dgm:presLayoutVars>
          <dgm:chMax val="0"/>
          <dgm:chPref val="0"/>
        </dgm:presLayoutVars>
      </dgm:prSet>
      <dgm:spPr/>
    </dgm:pt>
    <dgm:pt modelId="{623A9906-6D15-4B2C-8ABC-AB073BFBB6A7}" type="pres">
      <dgm:prSet presAssocID="{E46DB970-D291-439F-8A10-814D84ED81F2}" presName="sibTrans" presStyleCnt="0"/>
      <dgm:spPr/>
    </dgm:pt>
    <dgm:pt modelId="{C75124D5-A08C-40FC-9B9E-405E9BE9A9CE}" type="pres">
      <dgm:prSet presAssocID="{EDF93EAF-A014-4A03-8D22-C5E5C878B06D}" presName="compNode" presStyleCnt="0"/>
      <dgm:spPr/>
    </dgm:pt>
    <dgm:pt modelId="{6FFA4D82-C1F3-40E8-9B53-964EF5D97D0D}" type="pres">
      <dgm:prSet presAssocID="{EDF93EAF-A014-4A03-8D22-C5E5C878B06D}" presName="bgRect" presStyleLbl="bgShp" presStyleIdx="2" presStyleCnt="3" custLinFactNeighborX="0" custLinFactNeighborY="-3030"/>
      <dgm:spPr/>
    </dgm:pt>
    <dgm:pt modelId="{0FB0D39D-F190-4046-B5B9-DBEE0D60C15A}" type="pres">
      <dgm:prSet presAssocID="{EDF93EAF-A014-4A03-8D22-C5E5C878B06D}" presName="iconRect" presStyleLbl="node1" presStyleIdx="2" presStyleCnt="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</dgm:pt>
    <dgm:pt modelId="{952DDE9C-967A-4EE4-92CD-E9876B40AA54}" type="pres">
      <dgm:prSet presAssocID="{EDF93EAF-A014-4A03-8D22-C5E5C878B06D}" presName="spaceRect" presStyleCnt="0"/>
      <dgm:spPr/>
    </dgm:pt>
    <dgm:pt modelId="{4E94CBAF-D577-47AC-8F2D-B9C7269BEF06}" type="pres">
      <dgm:prSet presAssocID="{EDF93EAF-A014-4A03-8D22-C5E5C878B0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971B52F-9FA1-428E-BB4A-8E2123E2C437}" srcId="{44CC0CAC-A082-4BD8-A684-17D268BF157B}" destId="{ECFB528A-F8C4-406F-8F4C-8AFDBAE8A82F}" srcOrd="0" destOrd="0" parTransId="{50A9DD98-3E5F-46D7-AD21-3D4668EA73E8}" sibTransId="{7FA59637-9103-4672-97C9-1923450A76D4}"/>
    <dgm:cxn modelId="{9F2A0161-DEA0-49AB-AC82-8DFD28B1609F}" type="presOf" srcId="{ECFB528A-F8C4-406F-8F4C-8AFDBAE8A82F}" destId="{1A72489D-4247-4A9B-8155-96EF5FC06609}" srcOrd="0" destOrd="0" presId="urn:microsoft.com/office/officeart/2018/2/layout/IconVerticalSolidList"/>
    <dgm:cxn modelId="{8C75189E-FCD8-42F1-847E-FF53372FEEEF}" srcId="{44CC0CAC-A082-4BD8-A684-17D268BF157B}" destId="{EDF93EAF-A014-4A03-8D22-C5E5C878B06D}" srcOrd="2" destOrd="0" parTransId="{487EF568-52E4-466A-A8C1-720051438560}" sibTransId="{8E57BB51-B8F7-492C-BCAA-0681CA28DE72}"/>
    <dgm:cxn modelId="{5453B2AB-2A54-4BE6-A3A2-D8BBDDD6AE2F}" type="presOf" srcId="{EDF93EAF-A014-4A03-8D22-C5E5C878B06D}" destId="{4E94CBAF-D577-47AC-8F2D-B9C7269BEF06}" srcOrd="0" destOrd="0" presId="urn:microsoft.com/office/officeart/2018/2/layout/IconVerticalSolidList"/>
    <dgm:cxn modelId="{2A64C0EE-37A5-4BAA-9D79-A15E551FFDEE}" srcId="{44CC0CAC-A082-4BD8-A684-17D268BF157B}" destId="{528A2AED-F453-4163-A9DD-CD914586C150}" srcOrd="1" destOrd="0" parTransId="{F61DCE6C-1955-44FB-BB98-685E64099259}" sibTransId="{E46DB970-D291-439F-8A10-814D84ED81F2}"/>
    <dgm:cxn modelId="{A2BB85F5-705B-42FC-A7A6-02F0BEFFFE63}" type="presOf" srcId="{44CC0CAC-A082-4BD8-A684-17D268BF157B}" destId="{BF57A861-891E-431C-896A-2A2DBD16AF61}" srcOrd="0" destOrd="0" presId="urn:microsoft.com/office/officeart/2018/2/layout/IconVerticalSolidList"/>
    <dgm:cxn modelId="{34B2E4FB-4604-4FB1-96D7-A7B1A22DAEEA}" type="presOf" srcId="{528A2AED-F453-4163-A9DD-CD914586C150}" destId="{F91D5B24-BC6D-4CB7-A3A3-28D08E11718E}" srcOrd="0" destOrd="0" presId="urn:microsoft.com/office/officeart/2018/2/layout/IconVerticalSolidList"/>
    <dgm:cxn modelId="{C7C6D0DB-C258-4A8D-B25C-E9307D9760D8}" type="presParOf" srcId="{BF57A861-891E-431C-896A-2A2DBD16AF61}" destId="{4B17D1D2-A610-4F41-AE91-CF16BD2045E1}" srcOrd="0" destOrd="0" presId="urn:microsoft.com/office/officeart/2018/2/layout/IconVerticalSolidList"/>
    <dgm:cxn modelId="{4AEAA536-3CE6-4B95-A7B3-97C3C77E998A}" type="presParOf" srcId="{4B17D1D2-A610-4F41-AE91-CF16BD2045E1}" destId="{2E25B011-4C99-4227-A936-96D7698279F2}" srcOrd="0" destOrd="0" presId="urn:microsoft.com/office/officeart/2018/2/layout/IconVerticalSolidList"/>
    <dgm:cxn modelId="{EB17471D-D270-4974-B4B9-14881B29454E}" type="presParOf" srcId="{4B17D1D2-A610-4F41-AE91-CF16BD2045E1}" destId="{4301B010-31CA-46DE-AA2A-F5EDF5984704}" srcOrd="1" destOrd="0" presId="urn:microsoft.com/office/officeart/2018/2/layout/IconVerticalSolidList"/>
    <dgm:cxn modelId="{134712F8-FF78-422F-8B90-106BB339F64C}" type="presParOf" srcId="{4B17D1D2-A610-4F41-AE91-CF16BD2045E1}" destId="{85AE39AC-8480-429A-871B-A6D0964C20C2}" srcOrd="2" destOrd="0" presId="urn:microsoft.com/office/officeart/2018/2/layout/IconVerticalSolidList"/>
    <dgm:cxn modelId="{F39E7A4A-9C0E-4828-AA7D-10B3E46A961C}" type="presParOf" srcId="{4B17D1D2-A610-4F41-AE91-CF16BD2045E1}" destId="{1A72489D-4247-4A9B-8155-96EF5FC06609}" srcOrd="3" destOrd="0" presId="urn:microsoft.com/office/officeart/2018/2/layout/IconVerticalSolidList"/>
    <dgm:cxn modelId="{85E294B5-7DCE-4EAC-970C-95808D34A03D}" type="presParOf" srcId="{BF57A861-891E-431C-896A-2A2DBD16AF61}" destId="{CA534F9C-6FA8-43CF-B0BB-8DD8D4A18CDC}" srcOrd="1" destOrd="0" presId="urn:microsoft.com/office/officeart/2018/2/layout/IconVerticalSolidList"/>
    <dgm:cxn modelId="{9714FC81-E50E-4D5B-9D46-3AF62C93DF96}" type="presParOf" srcId="{BF57A861-891E-431C-896A-2A2DBD16AF61}" destId="{A0736D11-A80B-4CF5-9A84-54FCFD9B90C2}" srcOrd="2" destOrd="0" presId="urn:microsoft.com/office/officeart/2018/2/layout/IconVerticalSolidList"/>
    <dgm:cxn modelId="{41FA9A5D-9FFE-4841-9DC3-4D7D1E4C7961}" type="presParOf" srcId="{A0736D11-A80B-4CF5-9A84-54FCFD9B90C2}" destId="{6C230B0D-1B19-4182-9D0A-3A0C35B7214A}" srcOrd="0" destOrd="0" presId="urn:microsoft.com/office/officeart/2018/2/layout/IconVerticalSolidList"/>
    <dgm:cxn modelId="{0A622052-1280-4307-9B11-F804D4D03B7F}" type="presParOf" srcId="{A0736D11-A80B-4CF5-9A84-54FCFD9B90C2}" destId="{1AF89953-7795-4871-8E5F-BF5BC6A22B06}" srcOrd="1" destOrd="0" presId="urn:microsoft.com/office/officeart/2018/2/layout/IconVerticalSolidList"/>
    <dgm:cxn modelId="{2D05BC11-8E51-4EB5-9D37-4A30C9397276}" type="presParOf" srcId="{A0736D11-A80B-4CF5-9A84-54FCFD9B90C2}" destId="{51F6C09F-8E85-4AC2-B528-748D77826041}" srcOrd="2" destOrd="0" presId="urn:microsoft.com/office/officeart/2018/2/layout/IconVerticalSolidList"/>
    <dgm:cxn modelId="{E5E10019-086E-4ECC-B65D-4B97170944FB}" type="presParOf" srcId="{A0736D11-A80B-4CF5-9A84-54FCFD9B90C2}" destId="{F91D5B24-BC6D-4CB7-A3A3-28D08E11718E}" srcOrd="3" destOrd="0" presId="urn:microsoft.com/office/officeart/2018/2/layout/IconVerticalSolidList"/>
    <dgm:cxn modelId="{8B94B758-58F2-47A1-8408-EA5AE1DC6546}" type="presParOf" srcId="{BF57A861-891E-431C-896A-2A2DBD16AF61}" destId="{623A9906-6D15-4B2C-8ABC-AB073BFBB6A7}" srcOrd="3" destOrd="0" presId="urn:microsoft.com/office/officeart/2018/2/layout/IconVerticalSolidList"/>
    <dgm:cxn modelId="{1BDD8B9D-B802-4018-BABA-90F7A7BF430D}" type="presParOf" srcId="{BF57A861-891E-431C-896A-2A2DBD16AF61}" destId="{C75124D5-A08C-40FC-9B9E-405E9BE9A9CE}" srcOrd="4" destOrd="0" presId="urn:microsoft.com/office/officeart/2018/2/layout/IconVerticalSolidList"/>
    <dgm:cxn modelId="{ACA50DDE-1FC0-4F25-B624-E4D1537C5310}" type="presParOf" srcId="{C75124D5-A08C-40FC-9B9E-405E9BE9A9CE}" destId="{6FFA4D82-C1F3-40E8-9B53-964EF5D97D0D}" srcOrd="0" destOrd="0" presId="urn:microsoft.com/office/officeart/2018/2/layout/IconVerticalSolidList"/>
    <dgm:cxn modelId="{8B7FF30D-6A8B-4B9D-9459-D6D30BACE1B0}" type="presParOf" srcId="{C75124D5-A08C-40FC-9B9E-405E9BE9A9CE}" destId="{0FB0D39D-F190-4046-B5B9-DBEE0D60C15A}" srcOrd="1" destOrd="0" presId="urn:microsoft.com/office/officeart/2018/2/layout/IconVerticalSolidList"/>
    <dgm:cxn modelId="{0C230547-122B-4B78-B326-B304D4483784}" type="presParOf" srcId="{C75124D5-A08C-40FC-9B9E-405E9BE9A9CE}" destId="{952DDE9C-967A-4EE4-92CD-E9876B40AA54}" srcOrd="2" destOrd="0" presId="urn:microsoft.com/office/officeart/2018/2/layout/IconVerticalSolidList"/>
    <dgm:cxn modelId="{542EB104-FB4A-4346-B64A-9C2DCBEFDECA}" type="presParOf" srcId="{C75124D5-A08C-40FC-9B9E-405E9BE9A9CE}" destId="{4E94CBAF-D577-47AC-8F2D-B9C7269BEF0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623559-590B-45BC-BE64-90122A4C4E20}" type="doc">
      <dgm:prSet loTypeId="urn:microsoft.com/office/officeart/2018/2/layout/IconVerticalSolidList" loCatId="icon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B0706CD9-4E61-4D14-B36E-DEDA0CEF41E8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/>
            <a:t>Help </a:t>
          </a:r>
          <a:r>
            <a:rPr lang="en-US" b="1"/>
            <a:t>spread the mission </a:t>
          </a:r>
          <a:r>
            <a:rPr lang="en-US"/>
            <a:t>of Concordia Language Villages at </a:t>
          </a:r>
          <a:r>
            <a:rPr lang="en-US">
              <a:latin typeface="Calibri" panose="020F0502020204030204"/>
            </a:rPr>
            <a:t>various events</a:t>
          </a:r>
          <a:endParaRPr lang="en-US"/>
        </a:p>
      </dgm:t>
    </dgm:pt>
    <dgm:pt modelId="{42E4D224-F1E2-4BAF-9526-2A05E4B6E502}" type="parTrans" cxnId="{22A9360A-9A8B-43FB-B81A-5E070A7F1142}">
      <dgm:prSet/>
      <dgm:spPr/>
      <dgm:t>
        <a:bodyPr/>
        <a:lstStyle/>
        <a:p>
          <a:endParaRPr lang="en-US"/>
        </a:p>
      </dgm:t>
    </dgm:pt>
    <dgm:pt modelId="{5C942862-80DB-45BD-873A-C9A50182D45B}" type="sibTrans" cxnId="{22A9360A-9A8B-43FB-B81A-5E070A7F1142}">
      <dgm:prSet/>
      <dgm:spPr/>
      <dgm:t>
        <a:bodyPr/>
        <a:lstStyle/>
        <a:p>
          <a:endParaRPr lang="en-US"/>
        </a:p>
      </dgm:t>
    </dgm:pt>
    <dgm:pt modelId="{36AA499E-0DB9-41D6-B597-DAC0056F987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Speak</a:t>
          </a:r>
          <a:r>
            <a:rPr lang="en-US"/>
            <a:t> with prospective families to help answer questions about living the language experience</a:t>
          </a:r>
        </a:p>
      </dgm:t>
    </dgm:pt>
    <dgm:pt modelId="{286092B3-E592-4D21-986E-E14A9C26C85C}" type="parTrans" cxnId="{5E7C0E67-8641-45A2-B538-842FB758B842}">
      <dgm:prSet/>
      <dgm:spPr/>
      <dgm:t>
        <a:bodyPr/>
        <a:lstStyle/>
        <a:p>
          <a:endParaRPr lang="en-US"/>
        </a:p>
      </dgm:t>
    </dgm:pt>
    <dgm:pt modelId="{C4EFEA3E-779A-4D8A-860A-D040DDFA1856}" type="sibTrans" cxnId="{5E7C0E67-8641-45A2-B538-842FB758B842}">
      <dgm:prSet/>
      <dgm:spPr/>
      <dgm:t>
        <a:bodyPr/>
        <a:lstStyle/>
        <a:p>
          <a:endParaRPr lang="en-US"/>
        </a:p>
      </dgm:t>
    </dgm:pt>
    <dgm:pt modelId="{809F7548-C7B8-4188-9575-2BF5DC21F6D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Educate </a:t>
          </a:r>
          <a:r>
            <a:rPr lang="en-US" b="0"/>
            <a:t>school groups about our programs</a:t>
          </a:r>
          <a:endParaRPr lang="en-US" b="1"/>
        </a:p>
      </dgm:t>
    </dgm:pt>
    <dgm:pt modelId="{687EFF64-30F9-4BD6-BFD3-8EC61E3896A0}" type="parTrans" cxnId="{DA02F602-15DA-4C7F-9A9A-55950121C904}">
      <dgm:prSet/>
      <dgm:spPr/>
      <dgm:t>
        <a:bodyPr/>
        <a:lstStyle/>
        <a:p>
          <a:endParaRPr lang="en-US"/>
        </a:p>
      </dgm:t>
    </dgm:pt>
    <dgm:pt modelId="{5A0AF858-C7D7-4C7C-B698-20859BDC7E4C}" type="sibTrans" cxnId="{DA02F602-15DA-4C7F-9A9A-55950121C904}">
      <dgm:prSet/>
      <dgm:spPr/>
      <dgm:t>
        <a:bodyPr/>
        <a:lstStyle/>
        <a:p>
          <a:endParaRPr lang="en-US"/>
        </a:p>
      </dgm:t>
    </dgm:pt>
    <dgm:pt modelId="{EFA9912E-AE75-422D-901C-F7FC974C61C5}" type="pres">
      <dgm:prSet presAssocID="{2A623559-590B-45BC-BE64-90122A4C4E20}" presName="root" presStyleCnt="0">
        <dgm:presLayoutVars>
          <dgm:dir/>
          <dgm:resizeHandles val="exact"/>
        </dgm:presLayoutVars>
      </dgm:prSet>
      <dgm:spPr/>
    </dgm:pt>
    <dgm:pt modelId="{1A0BE985-F3DA-437D-AB9B-78B7DB43E00D}" type="pres">
      <dgm:prSet presAssocID="{B0706CD9-4E61-4D14-B36E-DEDA0CEF41E8}" presName="compNode" presStyleCnt="0"/>
      <dgm:spPr/>
    </dgm:pt>
    <dgm:pt modelId="{55246F83-1066-4BDB-911E-C8CCD333DC38}" type="pres">
      <dgm:prSet presAssocID="{B0706CD9-4E61-4D14-B36E-DEDA0CEF41E8}" presName="bgRect" presStyleLbl="bgShp" presStyleIdx="0" presStyleCnt="3" custLinFactNeighborX="-1080" custLinFactNeighborY="-43"/>
      <dgm:spPr/>
    </dgm:pt>
    <dgm:pt modelId="{C874B4C3-E82A-46A4-85E9-0137F250FAFA}" type="pres">
      <dgm:prSet presAssocID="{B0706CD9-4E61-4D14-B36E-DEDA0CEF41E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gaphone1 with solid fill"/>
        </a:ext>
      </dgm:extLst>
    </dgm:pt>
    <dgm:pt modelId="{1AC41643-12B0-44DF-9C84-804629261683}" type="pres">
      <dgm:prSet presAssocID="{B0706CD9-4E61-4D14-B36E-DEDA0CEF41E8}" presName="spaceRect" presStyleCnt="0"/>
      <dgm:spPr/>
    </dgm:pt>
    <dgm:pt modelId="{4BB2F049-BD73-4F41-BA06-011D9A2492B5}" type="pres">
      <dgm:prSet presAssocID="{B0706CD9-4E61-4D14-B36E-DEDA0CEF41E8}" presName="parTx" presStyleLbl="revTx" presStyleIdx="0" presStyleCnt="3">
        <dgm:presLayoutVars>
          <dgm:chMax val="0"/>
          <dgm:chPref val="0"/>
        </dgm:presLayoutVars>
      </dgm:prSet>
      <dgm:spPr/>
    </dgm:pt>
    <dgm:pt modelId="{7C9AD3F5-FE9D-4782-BD55-39826160C542}" type="pres">
      <dgm:prSet presAssocID="{5C942862-80DB-45BD-873A-C9A50182D45B}" presName="sibTrans" presStyleCnt="0"/>
      <dgm:spPr/>
    </dgm:pt>
    <dgm:pt modelId="{941EB6AE-F345-4E0B-99A6-DCA123EA83E5}" type="pres">
      <dgm:prSet presAssocID="{36AA499E-0DB9-41D6-B597-DAC0056F9874}" presName="compNode" presStyleCnt="0"/>
      <dgm:spPr/>
    </dgm:pt>
    <dgm:pt modelId="{C27413C3-0A74-4DC0-BF74-09FAA3B16D0D}" type="pres">
      <dgm:prSet presAssocID="{36AA499E-0DB9-41D6-B597-DAC0056F9874}" presName="bgRect" presStyleLbl="bgShp" presStyleIdx="1" presStyleCnt="3"/>
      <dgm:spPr/>
    </dgm:pt>
    <dgm:pt modelId="{AF8A3545-02C8-4AFF-9463-D7E5E237C88D}" type="pres">
      <dgm:prSet presAssocID="{36AA499E-0DB9-41D6-B597-DAC0056F987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amily with two children with solid fill"/>
        </a:ext>
      </dgm:extLst>
    </dgm:pt>
    <dgm:pt modelId="{909B945B-90F8-4671-88DF-EA0105718D9E}" type="pres">
      <dgm:prSet presAssocID="{36AA499E-0DB9-41D6-B597-DAC0056F9874}" presName="spaceRect" presStyleCnt="0"/>
      <dgm:spPr/>
    </dgm:pt>
    <dgm:pt modelId="{7C55C072-14A0-4CCA-A8AA-C7A9704E6575}" type="pres">
      <dgm:prSet presAssocID="{36AA499E-0DB9-41D6-B597-DAC0056F9874}" presName="parTx" presStyleLbl="revTx" presStyleIdx="1" presStyleCnt="3">
        <dgm:presLayoutVars>
          <dgm:chMax val="0"/>
          <dgm:chPref val="0"/>
        </dgm:presLayoutVars>
      </dgm:prSet>
      <dgm:spPr/>
    </dgm:pt>
    <dgm:pt modelId="{92A84578-35E6-47C1-B2EF-FE046F407859}" type="pres">
      <dgm:prSet presAssocID="{C4EFEA3E-779A-4D8A-860A-D040DDFA1856}" presName="sibTrans" presStyleCnt="0"/>
      <dgm:spPr/>
    </dgm:pt>
    <dgm:pt modelId="{69AD3644-683D-4961-B98A-5FFE14DF3CD7}" type="pres">
      <dgm:prSet presAssocID="{809F7548-C7B8-4188-9575-2BF5DC21F6D9}" presName="compNode" presStyleCnt="0"/>
      <dgm:spPr/>
    </dgm:pt>
    <dgm:pt modelId="{E1AFB063-6AAB-4843-8F5B-5474A42A3FD3}" type="pres">
      <dgm:prSet presAssocID="{809F7548-C7B8-4188-9575-2BF5DC21F6D9}" presName="bgRect" presStyleLbl="bgShp" presStyleIdx="2" presStyleCnt="3"/>
      <dgm:spPr/>
    </dgm:pt>
    <dgm:pt modelId="{F96D3FC7-1C6A-4068-B481-B771E01C55FE}" type="pres">
      <dgm:prSet presAssocID="{809F7548-C7B8-4188-9575-2BF5DC21F6D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 with solid fill"/>
        </a:ext>
      </dgm:extLst>
    </dgm:pt>
    <dgm:pt modelId="{55978513-AD0E-4577-A72E-5243C53B397C}" type="pres">
      <dgm:prSet presAssocID="{809F7548-C7B8-4188-9575-2BF5DC21F6D9}" presName="spaceRect" presStyleCnt="0"/>
      <dgm:spPr/>
    </dgm:pt>
    <dgm:pt modelId="{53863BE5-296B-48CA-B16F-3FC44CF5F132}" type="pres">
      <dgm:prSet presAssocID="{809F7548-C7B8-4188-9575-2BF5DC21F6D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A02F602-15DA-4C7F-9A9A-55950121C904}" srcId="{2A623559-590B-45BC-BE64-90122A4C4E20}" destId="{809F7548-C7B8-4188-9575-2BF5DC21F6D9}" srcOrd="2" destOrd="0" parTransId="{687EFF64-30F9-4BD6-BFD3-8EC61E3896A0}" sibTransId="{5A0AF858-C7D7-4C7C-B698-20859BDC7E4C}"/>
    <dgm:cxn modelId="{22A9360A-9A8B-43FB-B81A-5E070A7F1142}" srcId="{2A623559-590B-45BC-BE64-90122A4C4E20}" destId="{B0706CD9-4E61-4D14-B36E-DEDA0CEF41E8}" srcOrd="0" destOrd="0" parTransId="{42E4D224-F1E2-4BAF-9526-2A05E4B6E502}" sibTransId="{5C942862-80DB-45BD-873A-C9A50182D45B}"/>
    <dgm:cxn modelId="{29C0FB3C-0020-48C5-888C-605C5E5BE85B}" type="presOf" srcId="{809F7548-C7B8-4188-9575-2BF5DC21F6D9}" destId="{53863BE5-296B-48CA-B16F-3FC44CF5F132}" srcOrd="0" destOrd="0" presId="urn:microsoft.com/office/officeart/2018/2/layout/IconVerticalSolidList"/>
    <dgm:cxn modelId="{5E7C0E67-8641-45A2-B538-842FB758B842}" srcId="{2A623559-590B-45BC-BE64-90122A4C4E20}" destId="{36AA499E-0DB9-41D6-B597-DAC0056F9874}" srcOrd="1" destOrd="0" parTransId="{286092B3-E592-4D21-986E-E14A9C26C85C}" sibTransId="{C4EFEA3E-779A-4D8A-860A-D040DDFA1856}"/>
    <dgm:cxn modelId="{8CC74C49-6F99-4BE1-95CB-AD3613FF0716}" type="presOf" srcId="{B0706CD9-4E61-4D14-B36E-DEDA0CEF41E8}" destId="{4BB2F049-BD73-4F41-BA06-011D9A2492B5}" srcOrd="0" destOrd="0" presId="urn:microsoft.com/office/officeart/2018/2/layout/IconVerticalSolidList"/>
    <dgm:cxn modelId="{6E9DD29B-84CD-4588-A1E2-0D459272241D}" type="presOf" srcId="{2A623559-590B-45BC-BE64-90122A4C4E20}" destId="{EFA9912E-AE75-422D-901C-F7FC974C61C5}" srcOrd="0" destOrd="0" presId="urn:microsoft.com/office/officeart/2018/2/layout/IconVerticalSolidList"/>
    <dgm:cxn modelId="{F8F82CB5-83BF-470F-81DE-16F9AB989CBA}" type="presOf" srcId="{36AA499E-0DB9-41D6-B597-DAC0056F9874}" destId="{7C55C072-14A0-4CCA-A8AA-C7A9704E6575}" srcOrd="0" destOrd="0" presId="urn:microsoft.com/office/officeart/2018/2/layout/IconVerticalSolidList"/>
    <dgm:cxn modelId="{D7A0C3EA-A5FF-4F4C-A1B2-C908C019A685}" type="presParOf" srcId="{EFA9912E-AE75-422D-901C-F7FC974C61C5}" destId="{1A0BE985-F3DA-437D-AB9B-78B7DB43E00D}" srcOrd="0" destOrd="0" presId="urn:microsoft.com/office/officeart/2018/2/layout/IconVerticalSolidList"/>
    <dgm:cxn modelId="{5396C4CD-C91F-484A-B379-67313C305A20}" type="presParOf" srcId="{1A0BE985-F3DA-437D-AB9B-78B7DB43E00D}" destId="{55246F83-1066-4BDB-911E-C8CCD333DC38}" srcOrd="0" destOrd="0" presId="urn:microsoft.com/office/officeart/2018/2/layout/IconVerticalSolidList"/>
    <dgm:cxn modelId="{868473F6-59CD-4D6C-864A-460BC64E6140}" type="presParOf" srcId="{1A0BE985-F3DA-437D-AB9B-78B7DB43E00D}" destId="{C874B4C3-E82A-46A4-85E9-0137F250FAFA}" srcOrd="1" destOrd="0" presId="urn:microsoft.com/office/officeart/2018/2/layout/IconVerticalSolidList"/>
    <dgm:cxn modelId="{63A3DD3B-CC67-405D-8DF6-B5FA2A9ADDB6}" type="presParOf" srcId="{1A0BE985-F3DA-437D-AB9B-78B7DB43E00D}" destId="{1AC41643-12B0-44DF-9C84-804629261683}" srcOrd="2" destOrd="0" presId="urn:microsoft.com/office/officeart/2018/2/layout/IconVerticalSolidList"/>
    <dgm:cxn modelId="{6F7DA604-9265-4BC7-9009-D4C5CA33AB5A}" type="presParOf" srcId="{1A0BE985-F3DA-437D-AB9B-78B7DB43E00D}" destId="{4BB2F049-BD73-4F41-BA06-011D9A2492B5}" srcOrd="3" destOrd="0" presId="urn:microsoft.com/office/officeart/2018/2/layout/IconVerticalSolidList"/>
    <dgm:cxn modelId="{C94D5ABD-E8CE-4265-81FE-2EBFA4D13466}" type="presParOf" srcId="{EFA9912E-AE75-422D-901C-F7FC974C61C5}" destId="{7C9AD3F5-FE9D-4782-BD55-39826160C542}" srcOrd="1" destOrd="0" presId="urn:microsoft.com/office/officeart/2018/2/layout/IconVerticalSolidList"/>
    <dgm:cxn modelId="{CA024895-4EA4-4096-8776-CD266A0EE98D}" type="presParOf" srcId="{EFA9912E-AE75-422D-901C-F7FC974C61C5}" destId="{941EB6AE-F345-4E0B-99A6-DCA123EA83E5}" srcOrd="2" destOrd="0" presId="urn:microsoft.com/office/officeart/2018/2/layout/IconVerticalSolidList"/>
    <dgm:cxn modelId="{323DCE57-7A37-4955-83AD-9E4D438E1B4B}" type="presParOf" srcId="{941EB6AE-F345-4E0B-99A6-DCA123EA83E5}" destId="{C27413C3-0A74-4DC0-BF74-09FAA3B16D0D}" srcOrd="0" destOrd="0" presId="urn:microsoft.com/office/officeart/2018/2/layout/IconVerticalSolidList"/>
    <dgm:cxn modelId="{393816A1-C475-4E31-B1CA-BB271BA64B83}" type="presParOf" srcId="{941EB6AE-F345-4E0B-99A6-DCA123EA83E5}" destId="{AF8A3545-02C8-4AFF-9463-D7E5E237C88D}" srcOrd="1" destOrd="0" presId="urn:microsoft.com/office/officeart/2018/2/layout/IconVerticalSolidList"/>
    <dgm:cxn modelId="{0352BF12-1187-4D60-B90B-FFEBC9B0166E}" type="presParOf" srcId="{941EB6AE-F345-4E0B-99A6-DCA123EA83E5}" destId="{909B945B-90F8-4671-88DF-EA0105718D9E}" srcOrd="2" destOrd="0" presId="urn:microsoft.com/office/officeart/2018/2/layout/IconVerticalSolidList"/>
    <dgm:cxn modelId="{EF63E9BA-8800-403C-9322-2902A0449699}" type="presParOf" srcId="{941EB6AE-F345-4E0B-99A6-DCA123EA83E5}" destId="{7C55C072-14A0-4CCA-A8AA-C7A9704E6575}" srcOrd="3" destOrd="0" presId="urn:microsoft.com/office/officeart/2018/2/layout/IconVerticalSolidList"/>
    <dgm:cxn modelId="{1F11FAFF-AA5A-4393-958D-B99457D48AF0}" type="presParOf" srcId="{EFA9912E-AE75-422D-901C-F7FC974C61C5}" destId="{92A84578-35E6-47C1-B2EF-FE046F407859}" srcOrd="3" destOrd="0" presId="urn:microsoft.com/office/officeart/2018/2/layout/IconVerticalSolidList"/>
    <dgm:cxn modelId="{405D844D-3135-41E3-98F4-6A1D0401DB7F}" type="presParOf" srcId="{EFA9912E-AE75-422D-901C-F7FC974C61C5}" destId="{69AD3644-683D-4961-B98A-5FFE14DF3CD7}" srcOrd="4" destOrd="0" presId="urn:microsoft.com/office/officeart/2018/2/layout/IconVerticalSolidList"/>
    <dgm:cxn modelId="{F8B50459-41E5-453C-BDDD-BCE57463BB87}" type="presParOf" srcId="{69AD3644-683D-4961-B98A-5FFE14DF3CD7}" destId="{E1AFB063-6AAB-4843-8F5B-5474A42A3FD3}" srcOrd="0" destOrd="0" presId="urn:microsoft.com/office/officeart/2018/2/layout/IconVerticalSolidList"/>
    <dgm:cxn modelId="{DA9E8992-BAA2-420C-9B6E-DA13C28B34E6}" type="presParOf" srcId="{69AD3644-683D-4961-B98A-5FFE14DF3CD7}" destId="{F96D3FC7-1C6A-4068-B481-B771E01C55FE}" srcOrd="1" destOrd="0" presId="urn:microsoft.com/office/officeart/2018/2/layout/IconVerticalSolidList"/>
    <dgm:cxn modelId="{FFF8C3E9-B34B-4B9F-A128-05ABB2EF55E0}" type="presParOf" srcId="{69AD3644-683D-4961-B98A-5FFE14DF3CD7}" destId="{55978513-AD0E-4577-A72E-5243C53B397C}" srcOrd="2" destOrd="0" presId="urn:microsoft.com/office/officeart/2018/2/layout/IconVerticalSolidList"/>
    <dgm:cxn modelId="{00EF2372-9EBA-4A58-9767-D081A2E18ADE}" type="presParOf" srcId="{69AD3644-683D-4961-B98A-5FFE14DF3CD7}" destId="{53863BE5-296B-48CA-B16F-3FC44CF5F13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5B011-4C99-4227-A936-96D7698279F2}">
      <dsp:nvSpPr>
        <dsp:cNvPr id="0" name=""/>
        <dsp:cNvSpPr/>
      </dsp:nvSpPr>
      <dsp:spPr>
        <a:xfrm>
          <a:off x="0" y="0"/>
          <a:ext cx="5627113" cy="96222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01B010-31CA-46DE-AA2A-F5EDF5984704}">
      <dsp:nvSpPr>
        <dsp:cNvPr id="0" name=""/>
        <dsp:cNvSpPr/>
      </dsp:nvSpPr>
      <dsp:spPr>
        <a:xfrm>
          <a:off x="267555" y="216912"/>
          <a:ext cx="529225" cy="529225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2489D-4247-4A9B-8155-96EF5FC06609}">
      <dsp:nvSpPr>
        <dsp:cNvPr id="0" name=""/>
        <dsp:cNvSpPr/>
      </dsp:nvSpPr>
      <dsp:spPr>
        <a:xfrm>
          <a:off x="1111372" y="411"/>
          <a:ext cx="4515740" cy="962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836" tIns="101836" rIns="101836" bIns="10183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Credentialed Teachers </a:t>
          </a:r>
          <a:r>
            <a:rPr lang="en-US" sz="1600" b="0" kern="1200"/>
            <a:t>— </a:t>
          </a:r>
          <a:r>
            <a:rPr lang="en-US" sz="1600" b="0" kern="1200">
              <a:latin typeface="Calibri" panose="020F0502020204030204"/>
            </a:rPr>
            <a:t>Earn</a:t>
          </a:r>
          <a:r>
            <a:rPr lang="en-US" sz="1600" b="0" kern="1200"/>
            <a:t> clock hours and documentation of professional development</a:t>
          </a:r>
        </a:p>
      </dsp:txBody>
      <dsp:txXfrm>
        <a:off x="1111372" y="411"/>
        <a:ext cx="4515740" cy="962227"/>
      </dsp:txXfrm>
    </dsp:sp>
    <dsp:sp modelId="{6C230B0D-1B19-4182-9D0A-3A0C35B7214A}">
      <dsp:nvSpPr>
        <dsp:cNvPr id="0" name=""/>
        <dsp:cNvSpPr/>
      </dsp:nvSpPr>
      <dsp:spPr>
        <a:xfrm>
          <a:off x="0" y="1203195"/>
          <a:ext cx="5627113" cy="96222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AF89953-7795-4871-8E5F-BF5BC6A22B06}">
      <dsp:nvSpPr>
        <dsp:cNvPr id="0" name=""/>
        <dsp:cNvSpPr/>
      </dsp:nvSpPr>
      <dsp:spPr>
        <a:xfrm>
          <a:off x="291073" y="1419696"/>
          <a:ext cx="529225" cy="529225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1D5B24-BC6D-4CB7-A3A3-28D08E11718E}">
      <dsp:nvSpPr>
        <dsp:cNvPr id="0" name=""/>
        <dsp:cNvSpPr/>
      </dsp:nvSpPr>
      <dsp:spPr>
        <a:xfrm>
          <a:off x="1111372" y="1203195"/>
          <a:ext cx="4515740" cy="962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836" tIns="101836" rIns="101836" bIns="101836" numCol="1" spcCol="1270" anchor="ctr" anchorCtr="0">
          <a:noAutofit/>
        </a:bodyPr>
        <a:lstStyle/>
        <a:p>
          <a:pPr marL="0" lvl="0" indent="0" algn="l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Calibri" panose="020F0502020204030204"/>
            </a:rPr>
            <a:t>Anyone with Language Proficiency</a:t>
          </a:r>
          <a:r>
            <a:rPr lang="en-US" sz="1600" kern="1200">
              <a:latin typeface="Calibri" panose="020F0502020204030204"/>
            </a:rPr>
            <a:t> - Brush</a:t>
          </a:r>
          <a:r>
            <a:rPr lang="en-US" sz="1600" kern="1200"/>
            <a:t> up or expand your skills with 14 different language options</a:t>
          </a:r>
        </a:p>
      </dsp:txBody>
      <dsp:txXfrm>
        <a:off x="1111372" y="1203195"/>
        <a:ext cx="4515740" cy="962227"/>
      </dsp:txXfrm>
    </dsp:sp>
    <dsp:sp modelId="{6FFA4D82-C1F3-40E8-9B53-964EF5D97D0D}">
      <dsp:nvSpPr>
        <dsp:cNvPr id="0" name=""/>
        <dsp:cNvSpPr/>
      </dsp:nvSpPr>
      <dsp:spPr>
        <a:xfrm>
          <a:off x="0" y="2376823"/>
          <a:ext cx="5627113" cy="96222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FB0D39D-F190-4046-B5B9-DBEE0D60C15A}">
      <dsp:nvSpPr>
        <dsp:cNvPr id="0" name=""/>
        <dsp:cNvSpPr/>
      </dsp:nvSpPr>
      <dsp:spPr>
        <a:xfrm>
          <a:off x="291073" y="2622480"/>
          <a:ext cx="529225" cy="529225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94CBAF-D577-47AC-8F2D-B9C7269BEF06}">
      <dsp:nvSpPr>
        <dsp:cNvPr id="0" name=""/>
        <dsp:cNvSpPr/>
      </dsp:nvSpPr>
      <dsp:spPr>
        <a:xfrm>
          <a:off x="1111372" y="2405979"/>
          <a:ext cx="4515740" cy="962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836" tIns="101836" rIns="101836" bIns="101836" numCol="1" spcCol="1270" anchor="ctr" anchorCtr="0">
          <a:noAutofit/>
        </a:bodyPr>
        <a:lstStyle/>
        <a:p>
          <a:pPr marL="0" lvl="0" indent="0" algn="l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Calibri" panose="020F0502020204030204"/>
            </a:rPr>
            <a:t>Room &amp; Board Provided</a:t>
          </a:r>
          <a:r>
            <a:rPr lang="en-US" sz="1600" kern="1200">
              <a:latin typeface="Calibri" panose="020F0502020204030204"/>
            </a:rPr>
            <a:t> - Enjoy</a:t>
          </a:r>
          <a:r>
            <a:rPr lang="en-US" sz="1600" kern="1200"/>
            <a:t> culturally authentic dining during your stay</a:t>
          </a:r>
          <a:endParaRPr lang="en-US" sz="1600" b="1" kern="1200"/>
        </a:p>
      </dsp:txBody>
      <dsp:txXfrm>
        <a:off x="1111372" y="2405979"/>
        <a:ext cx="4515740" cy="9622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246F83-1066-4BDB-911E-C8CCD333DC38}">
      <dsp:nvSpPr>
        <dsp:cNvPr id="0" name=""/>
        <dsp:cNvSpPr/>
      </dsp:nvSpPr>
      <dsp:spPr>
        <a:xfrm>
          <a:off x="0" y="0"/>
          <a:ext cx="5181600" cy="109011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74B4C3-E82A-46A4-85E9-0137F250FAFA}">
      <dsp:nvSpPr>
        <dsp:cNvPr id="0" name=""/>
        <dsp:cNvSpPr/>
      </dsp:nvSpPr>
      <dsp:spPr>
        <a:xfrm>
          <a:off x="329761" y="245742"/>
          <a:ext cx="599565" cy="5995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B2F049-BD73-4F41-BA06-011D9A2492B5}">
      <dsp:nvSpPr>
        <dsp:cNvPr id="0" name=""/>
        <dsp:cNvSpPr/>
      </dsp:nvSpPr>
      <dsp:spPr>
        <a:xfrm>
          <a:off x="1259088" y="465"/>
          <a:ext cx="3922511" cy="1090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371" tIns="115371" rIns="115371" bIns="115371" numCol="1" spcCol="127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Help </a:t>
          </a:r>
          <a:r>
            <a:rPr lang="en-US" sz="1800" b="1" kern="1200"/>
            <a:t>spread the mission </a:t>
          </a:r>
          <a:r>
            <a:rPr lang="en-US" sz="1800" kern="1200"/>
            <a:t>of Concordia Language Villages at </a:t>
          </a:r>
          <a:r>
            <a:rPr lang="en-US" sz="1800" kern="1200">
              <a:latin typeface="Calibri" panose="020F0502020204030204"/>
            </a:rPr>
            <a:t>various events</a:t>
          </a:r>
          <a:endParaRPr lang="en-US" sz="1800" kern="1200"/>
        </a:p>
      </dsp:txBody>
      <dsp:txXfrm>
        <a:off x="1259088" y="465"/>
        <a:ext cx="3922511" cy="1090119"/>
      </dsp:txXfrm>
    </dsp:sp>
    <dsp:sp modelId="{C27413C3-0A74-4DC0-BF74-09FAA3B16D0D}">
      <dsp:nvSpPr>
        <dsp:cNvPr id="0" name=""/>
        <dsp:cNvSpPr/>
      </dsp:nvSpPr>
      <dsp:spPr>
        <a:xfrm>
          <a:off x="0" y="1363115"/>
          <a:ext cx="5181600" cy="109011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8A3545-02C8-4AFF-9463-D7E5E237C88D}">
      <dsp:nvSpPr>
        <dsp:cNvPr id="0" name=""/>
        <dsp:cNvSpPr/>
      </dsp:nvSpPr>
      <dsp:spPr>
        <a:xfrm>
          <a:off x="329761" y="1608392"/>
          <a:ext cx="599565" cy="5995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55C072-14A0-4CCA-A8AA-C7A9704E6575}">
      <dsp:nvSpPr>
        <dsp:cNvPr id="0" name=""/>
        <dsp:cNvSpPr/>
      </dsp:nvSpPr>
      <dsp:spPr>
        <a:xfrm>
          <a:off x="1259088" y="1363115"/>
          <a:ext cx="3922511" cy="1090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371" tIns="115371" rIns="115371" bIns="11537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Speak</a:t>
          </a:r>
          <a:r>
            <a:rPr lang="en-US" sz="1800" kern="1200"/>
            <a:t> with prospective families to help answer questions about living the language experience</a:t>
          </a:r>
        </a:p>
      </dsp:txBody>
      <dsp:txXfrm>
        <a:off x="1259088" y="1363115"/>
        <a:ext cx="3922511" cy="1090119"/>
      </dsp:txXfrm>
    </dsp:sp>
    <dsp:sp modelId="{E1AFB063-6AAB-4843-8F5B-5474A42A3FD3}">
      <dsp:nvSpPr>
        <dsp:cNvPr id="0" name=""/>
        <dsp:cNvSpPr/>
      </dsp:nvSpPr>
      <dsp:spPr>
        <a:xfrm>
          <a:off x="0" y="2725764"/>
          <a:ext cx="5181600" cy="109011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96D3FC7-1C6A-4068-B481-B771E01C55FE}">
      <dsp:nvSpPr>
        <dsp:cNvPr id="0" name=""/>
        <dsp:cNvSpPr/>
      </dsp:nvSpPr>
      <dsp:spPr>
        <a:xfrm>
          <a:off x="329761" y="2971041"/>
          <a:ext cx="599565" cy="59956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863BE5-296B-48CA-B16F-3FC44CF5F132}">
      <dsp:nvSpPr>
        <dsp:cNvPr id="0" name=""/>
        <dsp:cNvSpPr/>
      </dsp:nvSpPr>
      <dsp:spPr>
        <a:xfrm>
          <a:off x="1259088" y="2725764"/>
          <a:ext cx="3922511" cy="1090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371" tIns="115371" rIns="115371" bIns="11537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Educate </a:t>
          </a:r>
          <a:r>
            <a:rPr lang="en-US" sz="1800" b="0" kern="1200"/>
            <a:t>school groups about our programs</a:t>
          </a:r>
          <a:endParaRPr lang="en-US" sz="1800" b="1" kern="1200"/>
        </a:p>
      </dsp:txBody>
      <dsp:txXfrm>
        <a:off x="1259088" y="2725764"/>
        <a:ext cx="3922511" cy="1090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90A95-FA44-094D-80FE-7D70AF936DFA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CC637-84CC-3C47-BE35-9897FE0CC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58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FB1F1-ADBC-90BB-AF90-45A3DAF1A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61542-0E62-A0B7-CB94-07BE9ADEA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B9CF3-7246-2C43-13E8-05CF39FE3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49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7A7F3-609F-3847-2EA8-2D16EF75B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3DB96-F5C4-38FB-D89A-1A1DDA64A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825162"/>
          </a:xfrm>
        </p:spPr>
        <p:txBody>
          <a:bodyPr/>
          <a:lstStyle>
            <a:lvl1pPr>
              <a:lnSpc>
                <a:spcPct val="100000"/>
              </a:lnSpc>
              <a:spcAft>
                <a:spcPts val="800"/>
              </a:spcAft>
              <a:defRPr/>
            </a:lvl1pPr>
            <a:lvl2pPr>
              <a:lnSpc>
                <a:spcPct val="100000"/>
              </a:lnSpc>
              <a:spcAft>
                <a:spcPts val="800"/>
              </a:spcAft>
              <a:defRPr/>
            </a:lvl2pPr>
            <a:lvl3pPr>
              <a:lnSpc>
                <a:spcPct val="100000"/>
              </a:lnSpc>
              <a:spcAft>
                <a:spcPts val="800"/>
              </a:spcAft>
              <a:defRPr/>
            </a:lvl3pPr>
            <a:lvl4pPr>
              <a:lnSpc>
                <a:spcPct val="100000"/>
              </a:lnSpc>
              <a:spcAft>
                <a:spcPts val="800"/>
              </a:spcAft>
              <a:defRPr/>
            </a:lvl4pPr>
            <a:lvl5pPr>
              <a:lnSpc>
                <a:spcPct val="100000"/>
              </a:lnSpc>
              <a:spcAft>
                <a:spcPts val="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D05BC-AB92-ADF2-C3AF-16BE418E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A02DA-4CDC-B97D-DF41-AA790CDC8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DAD21-F396-C27A-A881-70648AB32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9ABA14-470A-A7C3-458C-C9FB7D935FCB}"/>
              </a:ext>
            </a:extLst>
          </p:cNvPr>
          <p:cNvSpPr/>
          <p:nvPr userDrawn="1"/>
        </p:nvSpPr>
        <p:spPr>
          <a:xfrm>
            <a:off x="929929" y="0"/>
            <a:ext cx="898462" cy="2729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3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A835AF-1F3C-B79E-6502-C94F13886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-1"/>
            <a:ext cx="12192000" cy="65195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CEAA8D-32CC-8AE8-CA98-C0370A2AB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4C8A35-55A4-3449-594B-FB19E6798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146654-4CBD-B00C-D179-BD1E2D9C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9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CEAA8D-32CC-8AE8-CA98-C0370A2AB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4C8A35-55A4-3449-594B-FB19E6798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146654-4CBD-B00C-D179-BD1E2D9C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DCC0E67-B55E-CA5B-20B3-77D63E729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15900" y="136525"/>
            <a:ext cx="12623800" cy="689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34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D6B2B-5938-39CA-94EF-B194F145F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1314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A7D1C-3FA0-015E-4533-6B50A0F15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59287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0B0CB-D7A8-9B34-134F-E181A3EBF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C4A30-495C-3A64-3A75-BBA39079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4B0C1-2312-13B7-8186-BC4A50FF8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8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43371-D6EC-BDBE-1D4E-B64FEA425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36240-1897-4CEB-F529-1D84CB11E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21556"/>
            <a:ext cx="5181600" cy="4143660"/>
          </a:xfrm>
        </p:spPr>
        <p:txBody>
          <a:bodyPr/>
          <a:lstStyle>
            <a:lvl1pPr>
              <a:lnSpc>
                <a:spcPct val="100000"/>
              </a:lnSpc>
              <a:spcAft>
                <a:spcPts val="800"/>
              </a:spcAft>
              <a:defRPr/>
            </a:lvl1pPr>
            <a:lvl2pPr>
              <a:lnSpc>
                <a:spcPct val="100000"/>
              </a:lnSpc>
              <a:spcAft>
                <a:spcPts val="800"/>
              </a:spcAft>
              <a:defRPr/>
            </a:lvl2pPr>
            <a:lvl3pPr>
              <a:lnSpc>
                <a:spcPct val="100000"/>
              </a:lnSpc>
              <a:spcAft>
                <a:spcPts val="800"/>
              </a:spcAft>
              <a:defRPr/>
            </a:lvl3pPr>
            <a:lvl4pPr>
              <a:lnSpc>
                <a:spcPct val="100000"/>
              </a:lnSpc>
              <a:spcAft>
                <a:spcPts val="800"/>
              </a:spcAft>
              <a:defRPr/>
            </a:lvl4pPr>
            <a:lvl5pPr>
              <a:lnSpc>
                <a:spcPct val="100000"/>
              </a:lnSpc>
              <a:spcAft>
                <a:spcPts val="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DB570A-D10F-AE26-AC88-4DC49D23D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21556"/>
            <a:ext cx="5181600" cy="3814887"/>
          </a:xfrm>
        </p:spPr>
        <p:txBody>
          <a:bodyPr/>
          <a:lstStyle>
            <a:lvl1pPr>
              <a:lnSpc>
                <a:spcPct val="100000"/>
              </a:lnSpc>
              <a:spcAft>
                <a:spcPts val="800"/>
              </a:spcAft>
              <a:defRPr/>
            </a:lvl1pPr>
            <a:lvl2pPr>
              <a:lnSpc>
                <a:spcPct val="100000"/>
              </a:lnSpc>
              <a:spcAft>
                <a:spcPts val="800"/>
              </a:spcAft>
              <a:defRPr/>
            </a:lvl2pPr>
            <a:lvl3pPr>
              <a:lnSpc>
                <a:spcPct val="100000"/>
              </a:lnSpc>
              <a:spcAft>
                <a:spcPts val="800"/>
              </a:spcAft>
              <a:defRPr/>
            </a:lvl3pPr>
            <a:lvl4pPr>
              <a:lnSpc>
                <a:spcPct val="100000"/>
              </a:lnSpc>
              <a:spcAft>
                <a:spcPts val="800"/>
              </a:spcAft>
              <a:defRPr/>
            </a:lvl4pPr>
            <a:lvl5pPr>
              <a:lnSpc>
                <a:spcPct val="100000"/>
              </a:lnSpc>
              <a:spcAft>
                <a:spcPts val="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4CB57-96D0-AF5E-F401-DA1500F96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656C83-B787-C6F1-39FC-6197E3446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C349C5-D378-01D3-A255-F8E811A7C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61BE87-03A2-12D4-3D53-2FDBEB222FC2}"/>
              </a:ext>
            </a:extLst>
          </p:cNvPr>
          <p:cNvSpPr/>
          <p:nvPr userDrawn="1"/>
        </p:nvSpPr>
        <p:spPr>
          <a:xfrm>
            <a:off x="929929" y="0"/>
            <a:ext cx="898462" cy="2729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3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37CDC-55BC-935A-BDFF-657C5E597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4256"/>
            <a:ext cx="10515600" cy="117217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4CEAD5-B798-F576-D1D1-C2190C693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76532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C42FB-EA36-C6AD-FB8A-8735464D3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00444"/>
            <a:ext cx="5157787" cy="3474485"/>
          </a:xfrm>
        </p:spPr>
        <p:txBody>
          <a:bodyPr/>
          <a:lstStyle>
            <a:lvl1pPr>
              <a:lnSpc>
                <a:spcPct val="100000"/>
              </a:lnSpc>
              <a:spcAft>
                <a:spcPts val="800"/>
              </a:spcAft>
              <a:defRPr/>
            </a:lvl1pPr>
            <a:lvl2pPr>
              <a:lnSpc>
                <a:spcPct val="100000"/>
              </a:lnSpc>
              <a:spcAft>
                <a:spcPts val="800"/>
              </a:spcAft>
              <a:defRPr/>
            </a:lvl2pPr>
            <a:lvl3pPr>
              <a:lnSpc>
                <a:spcPct val="100000"/>
              </a:lnSpc>
              <a:spcAft>
                <a:spcPts val="800"/>
              </a:spcAft>
              <a:defRPr/>
            </a:lvl3pPr>
            <a:lvl4pPr>
              <a:lnSpc>
                <a:spcPct val="100000"/>
              </a:lnSpc>
              <a:spcAft>
                <a:spcPts val="800"/>
              </a:spcAft>
              <a:defRPr/>
            </a:lvl4pPr>
            <a:lvl5pPr>
              <a:lnSpc>
                <a:spcPct val="100000"/>
              </a:lnSpc>
              <a:spcAft>
                <a:spcPts val="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06EEB9-42A1-3303-BDCE-B52C17E0CF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76532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0DF146-9CB9-7FE7-3D31-27B65A7403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00444"/>
            <a:ext cx="5183188" cy="3036888"/>
          </a:xfrm>
        </p:spPr>
        <p:txBody>
          <a:bodyPr/>
          <a:lstStyle>
            <a:lvl1pPr>
              <a:lnSpc>
                <a:spcPct val="100000"/>
              </a:lnSpc>
              <a:spcAft>
                <a:spcPts val="800"/>
              </a:spcAft>
              <a:defRPr/>
            </a:lvl1pPr>
            <a:lvl2pPr>
              <a:lnSpc>
                <a:spcPct val="100000"/>
              </a:lnSpc>
              <a:spcAft>
                <a:spcPts val="800"/>
              </a:spcAft>
              <a:defRPr/>
            </a:lvl2pPr>
            <a:lvl3pPr>
              <a:lnSpc>
                <a:spcPct val="100000"/>
              </a:lnSpc>
              <a:spcAft>
                <a:spcPts val="800"/>
              </a:spcAft>
              <a:defRPr/>
            </a:lvl3pPr>
            <a:lvl4pPr>
              <a:lnSpc>
                <a:spcPct val="100000"/>
              </a:lnSpc>
              <a:spcAft>
                <a:spcPts val="800"/>
              </a:spcAft>
              <a:defRPr/>
            </a:lvl4pPr>
            <a:lvl5pPr>
              <a:lnSpc>
                <a:spcPct val="100000"/>
              </a:lnSpc>
              <a:spcAft>
                <a:spcPts val="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68AA67-24D7-DFE9-A1BA-7A4DD791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0E9D54-571C-C97D-9B17-219E47B08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B67C7E-7446-F208-8E28-31750DA0C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C69BE5-6525-0422-CF18-661B58040F1E}"/>
              </a:ext>
            </a:extLst>
          </p:cNvPr>
          <p:cNvSpPr/>
          <p:nvPr userDrawn="1"/>
        </p:nvSpPr>
        <p:spPr>
          <a:xfrm>
            <a:off x="929929" y="0"/>
            <a:ext cx="898462" cy="2729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62FDA-5593-0089-AB10-5CE57F25E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0430D4-F3FA-5BD6-0392-1B3839B36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F93DAC-8B7D-2A05-3042-3539CDD50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6E2D4A-AB71-FA97-C479-CF9696699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6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461956-0AEC-1D24-FD1F-6DCD75745B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9112C-3D92-63A5-6515-4CB4696F36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87003-463E-E735-1E69-CF7D2FA9E3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C6AE525-A0BA-4CD7-0CCB-1034D8250861}"/>
              </a:ext>
            </a:extLst>
          </p:cNvPr>
          <p:cNvSpPr/>
          <p:nvPr userDrawn="1"/>
        </p:nvSpPr>
        <p:spPr>
          <a:xfrm>
            <a:off x="-114300" y="5301760"/>
            <a:ext cx="12414738" cy="2646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DB75E55-908C-5673-5297-353A606DD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7150" y="6464882"/>
            <a:ext cx="12306300" cy="39311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204B4B2-D1CD-A445-237E-9132C9558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34A64E6-8E4E-245F-DBF1-8C0C705E66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21556"/>
            <a:ext cx="5181600" cy="4143660"/>
          </a:xfrm>
        </p:spPr>
        <p:txBody>
          <a:bodyPr/>
          <a:lstStyle>
            <a:lvl1pPr>
              <a:lnSpc>
                <a:spcPct val="100000"/>
              </a:lnSpc>
              <a:spcAft>
                <a:spcPts val="800"/>
              </a:spcAft>
              <a:defRPr/>
            </a:lvl1pPr>
            <a:lvl2pPr>
              <a:lnSpc>
                <a:spcPct val="100000"/>
              </a:lnSpc>
              <a:spcAft>
                <a:spcPts val="800"/>
              </a:spcAft>
              <a:defRPr/>
            </a:lvl2pPr>
            <a:lvl3pPr>
              <a:lnSpc>
                <a:spcPct val="100000"/>
              </a:lnSpc>
              <a:spcAft>
                <a:spcPts val="800"/>
              </a:spcAft>
              <a:defRPr/>
            </a:lvl3pPr>
            <a:lvl4pPr>
              <a:lnSpc>
                <a:spcPct val="100000"/>
              </a:lnSpc>
              <a:spcAft>
                <a:spcPts val="800"/>
              </a:spcAft>
              <a:defRPr/>
            </a:lvl4pPr>
            <a:lvl5pPr>
              <a:lnSpc>
                <a:spcPct val="100000"/>
              </a:lnSpc>
              <a:spcAft>
                <a:spcPts val="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29618F8-E8F0-3C5B-7E9E-98174A3C9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21556"/>
            <a:ext cx="5181600" cy="3814887"/>
          </a:xfrm>
        </p:spPr>
        <p:txBody>
          <a:bodyPr/>
          <a:lstStyle>
            <a:lvl1pPr>
              <a:lnSpc>
                <a:spcPct val="100000"/>
              </a:lnSpc>
              <a:spcAft>
                <a:spcPts val="800"/>
              </a:spcAft>
              <a:defRPr/>
            </a:lvl1pPr>
            <a:lvl2pPr>
              <a:lnSpc>
                <a:spcPct val="100000"/>
              </a:lnSpc>
              <a:spcAft>
                <a:spcPts val="800"/>
              </a:spcAft>
              <a:defRPr/>
            </a:lvl2pPr>
            <a:lvl3pPr>
              <a:lnSpc>
                <a:spcPct val="100000"/>
              </a:lnSpc>
              <a:spcAft>
                <a:spcPts val="800"/>
              </a:spcAft>
              <a:defRPr/>
            </a:lvl3pPr>
            <a:lvl4pPr>
              <a:lnSpc>
                <a:spcPct val="100000"/>
              </a:lnSpc>
              <a:spcAft>
                <a:spcPts val="800"/>
              </a:spcAft>
              <a:defRPr/>
            </a:lvl4pPr>
            <a:lvl5pPr>
              <a:lnSpc>
                <a:spcPct val="100000"/>
              </a:lnSpc>
              <a:spcAft>
                <a:spcPts val="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A19DC1-1549-072F-B112-71AF54D62290}"/>
              </a:ext>
            </a:extLst>
          </p:cNvPr>
          <p:cNvSpPr/>
          <p:nvPr userDrawn="1"/>
        </p:nvSpPr>
        <p:spPr>
          <a:xfrm>
            <a:off x="929929" y="0"/>
            <a:ext cx="898462" cy="2729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9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986AA-04C5-98DA-93C1-789B19F80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1AB52-BBED-6CF0-034F-B5BB157F7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6222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76399-3887-7F87-ABE3-B1FF1F1E1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C2702-263E-FD46-A475-42AD3E90B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63836B-AD3A-242B-3118-CD5DC50BD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7083A-21D6-F5CC-4DD5-FC8D7C405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4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E7BC1-BA0C-5326-D76B-303DF3C51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A835AF-1F3C-B79E-6502-C94F13886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5606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FD21C-7946-0D1B-F91C-9E32A92BC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CEAA8D-32CC-8AE8-CA98-C0370A2AB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4C8A35-55A4-3449-594B-FB19E6798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146654-4CBD-B00C-D179-BD1E2D9C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06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FB63C-2C8E-5AE8-AC07-FB90C00C5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94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04738F-32FE-61F2-DA35-1EB5C6135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7737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775DA-6FD4-2C3B-0B2C-021C30680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2F82-EEDC-2AEB-525B-A46873619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ACB21-BAB0-7D11-2D02-9E4C0F18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8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28407F-F1FD-753B-1EE0-6D659CC975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1374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D8D30C-D3BA-F7EE-8F7A-DD4B96F6B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137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6831B-3A92-A519-DEEE-C1B4FFEC6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D7B2F-01EA-8DC6-152C-73A3C34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B4AA3-9C63-1125-7B6A-AE75A0C43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6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6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18428-C12E-B3F9-98C9-D1F421BC9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6E1625-5EC2-7544-869A-88746BE5E506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0B9F-93B5-C482-1B10-E2AAA73946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5D0EA-A9C6-D58A-DBB2-F47C3A348C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C3055C-E4DE-2C46-A629-55842C716B4B}" type="slidenum">
              <a:rPr lang="en-US" smtClean="0"/>
              <a:t>‹#›</a:t>
            </a:fld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ECCF87B-9D8C-B5DA-AD24-3A725317399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20000">
            <a:off x="-613005" y="5461312"/>
            <a:ext cx="14230034" cy="2523744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E7F2A4-A872-FA53-3033-2735DBE787D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812077" y="6009682"/>
            <a:ext cx="2593380" cy="51250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A588140-35DE-C453-D2D9-73EACD3A38CC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73423" y="6358671"/>
            <a:ext cx="2387600" cy="254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4E718C-C89A-0E95-77B3-6E76A5FE7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464"/>
            <a:ext cx="10515600" cy="1171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E32F4-741D-6DFA-1C6A-2847CCC8B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30966"/>
            <a:ext cx="10515600" cy="3796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454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62" r:id="rId10"/>
    <p:sldLayoutId id="2147483656" r:id="rId11"/>
    <p:sldLayoutId id="2147483660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BE79-3C4B-B6B4-31B6-A5FC3536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Work With Us! </a:t>
            </a:r>
          </a:p>
        </p:txBody>
      </p:sp>
      <p:pic>
        <p:nvPicPr>
          <p:cNvPr id="11" name="Content Placeholder 10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60538A27-2EF0-024A-99B5-9ADD661D6B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54825" y="1520825"/>
            <a:ext cx="3816350" cy="3816350"/>
          </a:xfrm>
        </p:spPr>
      </p:pic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147B41E3-25F5-8C03-D446-3E41BC14CE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5732052"/>
              </p:ext>
            </p:extLst>
          </p:nvPr>
        </p:nvGraphicFramePr>
        <p:xfrm>
          <a:off x="1012226" y="1759973"/>
          <a:ext cx="5627113" cy="3368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7866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7AB21-71A0-9898-E4E6-BDA884869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Newsletter Sign Up</a:t>
            </a:r>
            <a:endParaRPr lang="en-US"/>
          </a:p>
        </p:txBody>
      </p:sp>
      <p:pic>
        <p:nvPicPr>
          <p:cNvPr id="4" name="Content Placeholder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B3FA7DB-3EE0-F275-BDDE-E09290DB5F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3062" y="1690688"/>
            <a:ext cx="3825875" cy="382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3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33661-D5DB-B8E0-7396-449DC89D6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Sign up to be a Community Advocate</a:t>
            </a:r>
            <a:endParaRPr lang="en-US"/>
          </a:p>
        </p:txBody>
      </p:sp>
      <p:pic>
        <p:nvPicPr>
          <p:cNvPr id="5" name="Content Placeholder 9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F0EEF46C-E767-2F1B-116D-0807AECC9B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6518" y="1520825"/>
            <a:ext cx="4144963" cy="4144963"/>
          </a:xfrm>
        </p:spPr>
      </p:pic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CFF20AC-5AFA-37E4-257E-02D3F25A68C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71740127"/>
              </p:ext>
            </p:extLst>
          </p:nvPr>
        </p:nvGraphicFramePr>
        <p:xfrm>
          <a:off x="6172200" y="1520825"/>
          <a:ext cx="5181600" cy="381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65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9292A-5034-2D99-9C93-4604F2EC3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Scholarships Available for Youth &amp; Adults</a:t>
            </a:r>
          </a:p>
        </p:txBody>
      </p:sp>
      <p:pic>
        <p:nvPicPr>
          <p:cNvPr id="5" name="Content Placeholder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6CBA1B0-D443-C46D-6749-4008C49791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3062" y="1690688"/>
            <a:ext cx="3825875" cy="3825875"/>
          </a:xfrm>
        </p:spPr>
      </p:pic>
    </p:spTree>
    <p:extLst>
      <p:ext uri="{BB962C8B-B14F-4D97-AF65-F5344CB8AC3E}">
        <p14:creationId xmlns:p14="http://schemas.microsoft.com/office/powerpoint/2010/main" val="402318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/>
    </mc:Choice>
    <mc:Fallback xmlns="">
      <p:transition spd="slow" advClick="0" advTm="8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">
      <a:dk1>
        <a:srgbClr val="00205B"/>
      </a:dk1>
      <a:lt1>
        <a:srgbClr val="FFFFFF"/>
      </a:lt1>
      <a:dk2>
        <a:srgbClr val="00205B"/>
      </a:dk2>
      <a:lt2>
        <a:srgbClr val="E8E8E8"/>
      </a:lt2>
      <a:accent1>
        <a:srgbClr val="007B5F"/>
      </a:accent1>
      <a:accent2>
        <a:srgbClr val="F47E1F"/>
      </a:accent2>
      <a:accent3>
        <a:srgbClr val="007F64"/>
      </a:accent3>
      <a:accent4>
        <a:srgbClr val="005F93"/>
      </a:accent4>
      <a:accent5>
        <a:srgbClr val="C45058"/>
      </a:accent5>
      <a:accent6>
        <a:srgbClr val="6AA243"/>
      </a:accent6>
      <a:hlink>
        <a:srgbClr val="00205B"/>
      </a:hlink>
      <a:folHlink>
        <a:srgbClr val="00205B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4DF561CDB74044BC6E7EB7B390F68F" ma:contentTypeVersion="15" ma:contentTypeDescription="Create a new document." ma:contentTypeScope="" ma:versionID="c9363791584192bddfb84ae9316ef7f1">
  <xsd:schema xmlns:xsd="http://www.w3.org/2001/XMLSchema" xmlns:xs="http://www.w3.org/2001/XMLSchema" xmlns:p="http://schemas.microsoft.com/office/2006/metadata/properties" xmlns:ns1="http://schemas.microsoft.com/sharepoint/v3" xmlns:ns2="df4db5bf-192b-4dec-a86d-0c2a182b48f4" xmlns:ns3="3f82f343-f9de-4ef5-9044-aec3dfa860ee" targetNamespace="http://schemas.microsoft.com/office/2006/metadata/properties" ma:root="true" ma:fieldsID="b3a3460273958e037d02878d2a913f5d" ns1:_="" ns2:_="" ns3:_="">
    <xsd:import namespace="http://schemas.microsoft.com/sharepoint/v3"/>
    <xsd:import namespace="df4db5bf-192b-4dec-a86d-0c2a182b48f4"/>
    <xsd:import namespace="3f82f343-f9de-4ef5-9044-aec3dfa86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4db5bf-192b-4dec-a86d-0c2a182b48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6c5a7a2-5188-4fbb-a166-ba639475f4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82f343-f9de-4ef5-9044-aec3dfa860e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7401d00-b83a-4ad5-aab7-9f1b73bf6d57}" ma:internalName="TaxCatchAll" ma:showField="CatchAllData" ma:web="3f82f343-f9de-4ef5-9044-aec3dfa860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82f343-f9de-4ef5-9044-aec3dfa860ee" xsi:nil="true"/>
    <_ip_UnifiedCompliancePolicyUIAction xmlns="http://schemas.microsoft.com/sharepoint/v3" xsi:nil="true"/>
    <_ip_UnifiedCompliancePolicyProperties xmlns="http://schemas.microsoft.com/sharepoint/v3" xsi:nil="true"/>
    <lcf76f155ced4ddcb4097134ff3c332f xmlns="df4db5bf-192b-4dec-a86d-0c2a182b48f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94C7349-1548-4A01-BFFB-DE18C4FCE32B}">
  <ds:schemaRefs>
    <ds:schemaRef ds:uri="3f82f343-f9de-4ef5-9044-aec3dfa860ee"/>
    <ds:schemaRef ds:uri="df4db5bf-192b-4dec-a86d-0c2a182b48f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C9B6562-5ADB-42DE-8AC2-13171B050F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BA5382-1E83-4F92-B363-434E0458B52F}">
  <ds:schemaRefs>
    <ds:schemaRef ds:uri="3f82f343-f9de-4ef5-9044-aec3dfa860ee"/>
    <ds:schemaRef ds:uri="df4db5bf-192b-4dec-a86d-0c2a182b48f4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5356cb1e-6d86-4dae-a983-fa46a00b040a}" enabled="1" method="Standard" siteId="{4881a8fa-b252-4912-b93a-7806c41bbe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Work With Us! </vt:lpstr>
      <vt:lpstr>Newsletter Sign Up</vt:lpstr>
      <vt:lpstr>Sign up to be a Community Advocate</vt:lpstr>
      <vt:lpstr>Scholarships Available for Youth &amp; Adults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Saeter</dc:creator>
  <cp:revision>2</cp:revision>
  <dcterms:created xsi:type="dcterms:W3CDTF">2025-07-25T17:37:54Z</dcterms:created>
  <dcterms:modified xsi:type="dcterms:W3CDTF">2025-10-27T19:10:52Z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0x0101007E4DF561CDB74044BC6E7EB7B390F68F</vt:lpwstr>
  </property>
  <property fmtid="{D5CDD505-2E9C-101B-9397-08002B2CF9AE}" pid="3" name="MediaServiceImageTags">
    <vt:lpwstr/>
  </property>
</Properties>
</file>